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rtl="0">
      <a:defRPr lang="hr-H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1CBF5F-D47B-4443-BEDD-08079AE74EAD}" v="320" dt="2022-05-18T13:34:49.7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86" d="100"/>
          <a:sy n="86" d="100"/>
        </p:scale>
        <p:origin x="33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B9668F9C-B4FE-4942-90EA-204E7AF2F5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C586EA41-5D2B-4390-A1C2-AC3F0435BD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D0D85-8F12-4029-88DA-40C39DDD1A7B}" type="datetime1">
              <a:rPr lang="hr-HR" smtClean="0"/>
              <a:t>18.5.2022.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A16A9275-42A4-49C5-96AA-F70B120740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D6CA0BF3-ADB0-4262-977C-7E4C7FF4D1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7B099-3BFB-486A-A3E1-A417AB79D36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48043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7B0A2-9500-4EB4-8D00-A779D7C7F8E0}" type="datetime1">
              <a:rPr lang="hr-HR" smtClean="0"/>
              <a:pPr/>
              <a:t>18.5.2022.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noProof="0" dirty="0"/>
              <a:t>Kliknite da biste uredili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452AF-3D2B-40EC-8F95-FD18EC1BC02F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67422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2452AF-3D2B-40EC-8F95-FD18EC1BC02F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6215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rtlCol="0" anchor="b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r-HR" noProof="0"/>
              <a:t>Kliknite da biste uredili stil podnaslova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0AE1FB-D007-49B8-94F8-7A869D07AB02}" type="datetime1">
              <a:rPr lang="hr-HR" noProof="0" smtClean="0"/>
              <a:t>18.5.2022.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lika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li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913774" y="5108728"/>
            <a:ext cx="10364452" cy="682472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1A74FF-7BEC-4F43-8450-4F87972401CF}" type="datetime1">
              <a:rPr lang="hr-HR" noProof="0" smtClean="0"/>
              <a:t>18.5.2022.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rtlCol="0" anchor="ctr"/>
          <a:lstStyle>
            <a:lvl1pPr algn="ctr">
              <a:defRPr sz="320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913775" y="4204821"/>
            <a:ext cx="10364452" cy="1586380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6D344C-EFB2-49B4-95C5-FAD03B7C217B}" type="datetime1">
              <a:rPr lang="hr-HR" noProof="0" smtClean="0"/>
              <a:t>18.5.2022.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lika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12" name="Rezervirano mjesto za tekst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610032"/>
            <a:ext cx="8752299" cy="59478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913774" y="4372796"/>
            <a:ext cx="10364452" cy="142105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B75482-B220-4FBC-A0EC-E1A164425017}" type="datetime1">
              <a:rPr lang="hr-HR" noProof="0" smtClean="0"/>
              <a:t>18.5.2022.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  <p:sp>
        <p:nvSpPr>
          <p:cNvPr id="13" name="Tekstni okvir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hr-HR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kstni okvir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hr-HR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913775" y="4662335"/>
            <a:ext cx="10364452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FD34EF-CC5E-40D0-833C-BC79925B1DA9}" type="datetime1">
              <a:rPr lang="hr-HR" noProof="0" smtClean="0"/>
              <a:t>18.5.2022.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a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lika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Naslov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7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913774" y="2367093"/>
            <a:ext cx="3298976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8" name="Rezervirano mjesto za tekst 3"/>
          <p:cNvSpPr>
            <a:spLocks noGrp="1"/>
          </p:cNvSpPr>
          <p:nvPr>
            <p:ph type="body" sz="half" idx="15" hasCustomPrompt="1"/>
          </p:nvPr>
        </p:nvSpPr>
        <p:spPr>
          <a:xfrm>
            <a:off x="913774" y="2943355"/>
            <a:ext cx="3298976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9" name="Rezervirano mjesto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452389" y="2367093"/>
            <a:ext cx="329152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10" name="Rezervirano mjesto za tekst 3"/>
          <p:cNvSpPr>
            <a:spLocks noGrp="1"/>
          </p:cNvSpPr>
          <p:nvPr>
            <p:ph type="body" sz="half" idx="16" hasCustomPrompt="1"/>
          </p:nvPr>
        </p:nvSpPr>
        <p:spPr>
          <a:xfrm>
            <a:off x="4441348" y="2943355"/>
            <a:ext cx="3303351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11" name="Rezervirano mjesto za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7973298" y="2367093"/>
            <a:ext cx="33049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12" name="Rezervirano mjesto za tekst 3"/>
          <p:cNvSpPr>
            <a:spLocks noGrp="1"/>
          </p:cNvSpPr>
          <p:nvPr>
            <p:ph type="body" sz="half" idx="17" hasCustomPrompt="1"/>
          </p:nvPr>
        </p:nvSpPr>
        <p:spPr>
          <a:xfrm>
            <a:off x="7973298" y="2943355"/>
            <a:ext cx="3304928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7B812B-FCC2-4F72-967B-116E734B5313}" type="datetime1">
              <a:rPr lang="hr-HR" noProof="0" smtClean="0"/>
              <a:t>18.5.2022.</a:t>
            </a:fld>
            <a:endParaRPr lang="hr-HR" noProof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upac s 3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Slika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Naslov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19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913774" y="4204820"/>
            <a:ext cx="3296409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20" name="Rezervirano mjesto za sliku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21" name="Rezervirano mjesto za tekst 3"/>
          <p:cNvSpPr>
            <a:spLocks noGrp="1"/>
          </p:cNvSpPr>
          <p:nvPr>
            <p:ph type="body" sz="half" idx="18" hasCustomPrompt="1"/>
          </p:nvPr>
        </p:nvSpPr>
        <p:spPr>
          <a:xfrm>
            <a:off x="913774" y="4781082"/>
            <a:ext cx="3296409" cy="10101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22" name="Rezervirano mjesto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442759" y="4204820"/>
            <a:ext cx="33018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23" name="Rezervirano mjesto za sliku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24" name="Rezervirano mjesto za tekst 3"/>
          <p:cNvSpPr>
            <a:spLocks noGrp="1"/>
          </p:cNvSpPr>
          <p:nvPr>
            <p:ph type="body" sz="half" idx="19" hasCustomPrompt="1"/>
          </p:nvPr>
        </p:nvSpPr>
        <p:spPr>
          <a:xfrm>
            <a:off x="4441348" y="4781080"/>
            <a:ext cx="3303352" cy="101011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25" name="Rezervirano mjesto za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7973298" y="4204820"/>
            <a:ext cx="330068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26" name="Rezervirano mjesto za sliku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27" name="Rezervirano mjesto za tekst 3"/>
          <p:cNvSpPr>
            <a:spLocks noGrp="1"/>
          </p:cNvSpPr>
          <p:nvPr>
            <p:ph type="body" sz="half" idx="20" hasCustomPrompt="1"/>
          </p:nvPr>
        </p:nvSpPr>
        <p:spPr>
          <a:xfrm>
            <a:off x="7973173" y="4781078"/>
            <a:ext cx="3305053" cy="101012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9E6B64-3FA6-44D7-B8F6-231EDA56EEBD}" type="datetime1">
              <a:rPr lang="hr-HR" noProof="0" smtClean="0"/>
              <a:t>18.5.2022.</a:t>
            </a:fld>
            <a:endParaRPr lang="hr-HR" noProof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11" name="Okomiti tekst s rezerviranim mjestom 2"/>
          <p:cNvSpPr>
            <a:spLocks noGrp="1"/>
          </p:cNvSpPr>
          <p:nvPr>
            <p:ph type="body" orient="vert" sz="quarter" idx="13" hasCustomPrompt="1"/>
          </p:nvPr>
        </p:nvSpPr>
        <p:spPr>
          <a:xfrm>
            <a:off x="913775" y="2367093"/>
            <a:ext cx="10364452" cy="3424107"/>
          </a:xfrm>
        </p:spPr>
        <p:txBody>
          <a:bodyPr vert="eaVert"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27077B-DC32-4358-96AA-28F4B7E302F8}" type="datetime1">
              <a:rPr lang="hr-HR" noProof="0" smtClean="0"/>
              <a:t>18.5.2022.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8" name="Okomiti tekst s rezerviranim mjestom 2"/>
          <p:cNvSpPr>
            <a:spLocks noGrp="1"/>
          </p:cNvSpPr>
          <p:nvPr>
            <p:ph type="body" orient="vert" sz="quarter" idx="13" hasCustomPrompt="1"/>
          </p:nvPr>
        </p:nvSpPr>
        <p:spPr>
          <a:xfrm>
            <a:off x="913775" y="609601"/>
            <a:ext cx="7658724" cy="5181599"/>
          </a:xfrm>
        </p:spPr>
        <p:txBody>
          <a:bodyPr vert="eaVert"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9B55F7-79C6-474A-A793-32B298682B44}" type="datetime1">
              <a:rPr lang="hr-HR" noProof="0" smtClean="0"/>
              <a:t>18.5.2022.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12" name="Rezervirano mjesto za sadržaj 2"/>
          <p:cNvSpPr>
            <a:spLocks noGrp="1"/>
          </p:cNvSpPr>
          <p:nvPr>
            <p:ph sz="quarter" idx="13" hasCustomPrompt="1"/>
          </p:nvPr>
        </p:nvSpPr>
        <p:spPr>
          <a:xfrm>
            <a:off x="913774" y="2367092"/>
            <a:ext cx="10363826" cy="3424107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B8579F-22A7-41D4-9E77-EE0817DF5AE0}" type="datetime1">
              <a:rPr lang="hr-HR" noProof="0" smtClean="0"/>
              <a:t>18.5.2022.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913774" y="3657457"/>
            <a:ext cx="10351752" cy="1368183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980814-9D0B-4520-8A9A-5D0F51424191}" type="datetime1">
              <a:rPr lang="hr-HR" noProof="0" smtClean="0"/>
              <a:t>18.5.2022.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lika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Naslov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12" name="Rezervirano mjesto za sadržaj 2"/>
          <p:cNvSpPr>
            <a:spLocks noGrp="1"/>
          </p:cNvSpPr>
          <p:nvPr>
            <p:ph sz="quarter" idx="13" hasCustomPrompt="1"/>
          </p:nvPr>
        </p:nvSpPr>
        <p:spPr>
          <a:xfrm>
            <a:off x="913774" y="2367092"/>
            <a:ext cx="5106026" cy="3424107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13" name="Rezervirano mjesto za sadržaj 3"/>
          <p:cNvSpPr>
            <a:spLocks noGrp="1"/>
          </p:cNvSpPr>
          <p:nvPr>
            <p:ph sz="quarter" idx="14" hasCustomPrompt="1"/>
          </p:nvPr>
        </p:nvSpPr>
        <p:spPr>
          <a:xfrm>
            <a:off x="6172200" y="2367092"/>
            <a:ext cx="5105400" cy="3424107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3DCB9C-2DC4-462E-8ADD-2D103EEFC6F8}" type="datetime1">
              <a:rPr lang="hr-HR" noProof="0" smtClean="0"/>
              <a:t>18.5.2022.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Slika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Naslov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1146328" y="2371018"/>
            <a:ext cx="4873474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12" name="Rezervirano mjesto za sadržaj 3"/>
          <p:cNvSpPr>
            <a:spLocks noGrp="1"/>
          </p:cNvSpPr>
          <p:nvPr>
            <p:ph sz="quarter" idx="13" hasCustomPrompt="1"/>
          </p:nvPr>
        </p:nvSpPr>
        <p:spPr>
          <a:xfrm>
            <a:off x="913774" y="3051012"/>
            <a:ext cx="5106027" cy="2740187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396423" y="2371018"/>
            <a:ext cx="4881804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13" name="Rezervirano mjesto za sadržaj 5"/>
          <p:cNvSpPr>
            <a:spLocks noGrp="1"/>
          </p:cNvSpPr>
          <p:nvPr>
            <p:ph sz="quarter" idx="14" hasCustomPrompt="1"/>
          </p:nvPr>
        </p:nvSpPr>
        <p:spPr>
          <a:xfrm>
            <a:off x="6172200" y="3051012"/>
            <a:ext cx="5105401" cy="2740187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062BE9-B4E9-4DD3-90B5-4D9162A9C432}" type="datetime1">
              <a:rPr lang="hr-HR" noProof="0" smtClean="0"/>
              <a:t>18.5.2022.</a:t>
            </a:fld>
            <a:endParaRPr lang="hr-HR" noProof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4BD005-EAC9-46CD-8154-E6A174B173D3}" type="datetime1">
              <a:rPr lang="hr-HR" noProof="0" smtClean="0"/>
              <a:t>18.5.2022.</a:t>
            </a:fld>
            <a:endParaRPr lang="hr-HR" noProof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013CE6-5633-4E2E-BE19-003BE3508A83}" type="datetime1">
              <a:rPr lang="hr-HR" noProof="0" smtClean="0"/>
              <a:t>18.5.2022.</a:t>
            </a:fld>
            <a:endParaRPr lang="hr-HR" noProof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lika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10" name="Rezervirano mjesto za sadržaj 2"/>
          <p:cNvSpPr>
            <a:spLocks noGrp="1"/>
          </p:cNvSpPr>
          <p:nvPr>
            <p:ph sz="quarter" idx="13" hasCustomPrompt="1"/>
          </p:nvPr>
        </p:nvSpPr>
        <p:spPr>
          <a:xfrm>
            <a:off x="5078062" y="609600"/>
            <a:ext cx="6200163" cy="5181599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913774" y="2632852"/>
            <a:ext cx="3935689" cy="3158348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ED7733-DCBB-4CEE-8B39-1B6EA6F8863E}" type="datetime1">
              <a:rPr lang="hr-HR" noProof="0" smtClean="0"/>
              <a:t>18.5.2022.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lika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li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2632852"/>
            <a:ext cx="5934949" cy="3158347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2C4D99-1A74-4210-985E-6E6636AE09EB}" type="datetime1">
              <a:rPr lang="hr-HR" noProof="0" smtClean="0"/>
              <a:t>18.5.2022.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Slika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 dirty="0"/>
              <a:t>Kliknite da biste uredili stilove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FC41AFF2-D258-4CD4-99FA-A956FFDDF35B}" type="datetime1">
              <a:rPr lang="hr-HR" noProof="0" smtClean="0"/>
              <a:t>18.5.2022.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6D22F896-40B5-4ADD-8801-0D06FADFA095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hr-HR" dirty="0"/>
              <a:t>HOTEL ZA KUKCE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rtl="0"/>
            <a:endParaRPr lang="hr-HR"/>
          </a:p>
          <a:p>
            <a:r>
              <a:rPr lang="hr-HR" dirty="0"/>
              <a:t>III. OSNOVNA ŠKOLA ČAKOVEC</a:t>
            </a:r>
          </a:p>
          <a:p>
            <a:r>
              <a:rPr lang="hr-HR" dirty="0"/>
              <a:t>Učenička zadruga "</a:t>
            </a:r>
            <a:r>
              <a:rPr lang="hr-HR" dirty="0" err="1"/>
              <a:t>Čmelice</a:t>
            </a:r>
            <a:r>
              <a:rPr lang="hr-HR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622186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22790EC5-ACA7-4536-8066-B60199F3C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AD20AEA-7CAF-4A83-BE2E-EAF010B8B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FDAA88F-5D25-49B0-B1C5-DC899E4A5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65125039-CA3B-4EBD-9365-54FA912E4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ounded Rectangle 5">
            <a:extLst>
              <a:ext uri="{FF2B5EF4-FFF2-40B4-BE49-F238E27FC236}">
                <a16:creationId xmlns:a16="http://schemas.microsoft.com/office/drawing/2014/main" id="{90E712EA-29C8-427E-A8F2-38BB668493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7439" y="1215213"/>
            <a:ext cx="6005039" cy="4940394"/>
          </a:xfrm>
          <a:prstGeom prst="roundRect">
            <a:avLst>
              <a:gd name="adj" fmla="val 4448"/>
            </a:avLst>
          </a:prstGeom>
          <a:solidFill>
            <a:srgbClr val="FFFFFF"/>
          </a:solidFill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</a:pPr>
            <a:endParaRPr lang="en-US" sz="3200" cap="all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81E24BF-59C1-4F7E-B758-FC580AE6D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07" y="0"/>
            <a:ext cx="12192000" cy="6858000"/>
          </a:xfrm>
          <a:prstGeom prst="rect">
            <a:avLst/>
          </a:prstGeom>
        </p:spPr>
      </p:pic>
      <p:pic>
        <p:nvPicPr>
          <p:cNvPr id="4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01F441BC-A30D-237A-DA32-20732F51F432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 rotWithShape="1">
          <a:blip r:embed="rId4"/>
          <a:srcRect t="7218" r="2" b="2724"/>
          <a:stretch/>
        </p:blipFill>
        <p:spPr>
          <a:xfrm>
            <a:off x="1371419" y="1678055"/>
            <a:ext cx="5037079" cy="40147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90F908-7FCA-9841-EF90-A87E08084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0382" y="957486"/>
            <a:ext cx="3707844" cy="313191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HOTEL ZA KUKCE – </a:t>
            </a:r>
            <a:r>
              <a:rPr lang="en-US" sz="4800" dirty="0" err="1"/>
              <a:t>POSTUPAk</a:t>
            </a:r>
            <a:r>
              <a:rPr lang="en-US" sz="4800" dirty="0"/>
              <a:t> IZRADE</a:t>
            </a:r>
          </a:p>
        </p:txBody>
      </p:sp>
    </p:spTree>
    <p:extLst>
      <p:ext uri="{BB962C8B-B14F-4D97-AF65-F5344CB8AC3E}">
        <p14:creationId xmlns:p14="http://schemas.microsoft.com/office/powerpoint/2010/main" val="2329488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11954-E141-4A3C-5198-2CAC0CDB6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209958"/>
          </a:xfrm>
        </p:spPr>
        <p:txBody>
          <a:bodyPr/>
          <a:lstStyle/>
          <a:p>
            <a:r>
              <a:rPr lang="en-US" dirty="0">
                <a:ea typeface="+mj-lt"/>
                <a:cs typeface="+mj-lt"/>
              </a:rPr>
              <a:t>HOTEL ZA KUKCE – </a:t>
            </a:r>
            <a:r>
              <a:rPr lang="en-US" dirty="0" err="1">
                <a:ea typeface="+mj-lt"/>
                <a:cs typeface="+mj-lt"/>
              </a:rPr>
              <a:t>POSTUPAk</a:t>
            </a:r>
            <a:r>
              <a:rPr lang="en-US" dirty="0">
                <a:ea typeface="+mj-lt"/>
                <a:cs typeface="+mj-lt"/>
              </a:rPr>
              <a:t> IZRADE</a:t>
            </a:r>
          </a:p>
        </p:txBody>
      </p:sp>
      <p:pic>
        <p:nvPicPr>
          <p:cNvPr id="4" name="Picture 4" descr="A picture containing different, variety&#10;&#10;Description automatically generated">
            <a:extLst>
              <a:ext uri="{FF2B5EF4-FFF2-40B4-BE49-F238E27FC236}">
                <a16:creationId xmlns:a16="http://schemas.microsoft.com/office/drawing/2014/main" id="{1ED3B55B-B7F4-9A72-3F4F-14559DA0AB5F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291124" y="2367092"/>
            <a:ext cx="7609127" cy="3424107"/>
          </a:xfrm>
        </p:spPr>
      </p:pic>
    </p:spTree>
    <p:extLst>
      <p:ext uri="{BB962C8B-B14F-4D97-AF65-F5344CB8AC3E}">
        <p14:creationId xmlns:p14="http://schemas.microsoft.com/office/powerpoint/2010/main" val="1936903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D4DD4CF-9732-4771-98FE-77886DC91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0917E639-5738-4605-929E-122219831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341DA76-B3A6-9258-5492-2B846ABB0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3" y="640831"/>
            <a:ext cx="3352128" cy="157386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ea typeface="+mj-lt"/>
                <a:cs typeface="+mj-lt"/>
              </a:rPr>
              <a:t>HOTEL ZA KUKCE – </a:t>
            </a:r>
            <a:r>
              <a:rPr lang="en-US" dirty="0" err="1">
                <a:ea typeface="+mj-lt"/>
                <a:cs typeface="+mj-lt"/>
              </a:rPr>
              <a:t>POSTUPAk</a:t>
            </a:r>
            <a:r>
              <a:rPr lang="en-US" dirty="0">
                <a:ea typeface="+mj-lt"/>
                <a:cs typeface="+mj-lt"/>
              </a:rPr>
              <a:t> IZRADE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FB674-A7D0-733E-373F-4653D395457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3463" y="2367092"/>
            <a:ext cx="3352128" cy="3881309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800"/>
              <a:t>Materijal potreban za izradu</a:t>
            </a:r>
          </a:p>
          <a:p>
            <a:pPr lvl="1">
              <a:lnSpc>
                <a:spcPct val="110000"/>
              </a:lnSpc>
              <a:buClr>
                <a:srgbClr val="000000"/>
              </a:buClr>
            </a:pPr>
            <a:r>
              <a:rPr lang="en-US"/>
              <a:t>Daščice</a:t>
            </a:r>
            <a:r>
              <a:rPr lang="en-US" dirty="0"/>
              <a:t> za </a:t>
            </a:r>
            <a:r>
              <a:rPr lang="en-US"/>
              <a:t>izradu</a:t>
            </a:r>
            <a:r>
              <a:rPr lang="en-US" dirty="0"/>
              <a:t> </a:t>
            </a:r>
            <a:r>
              <a:rPr lang="en-US"/>
              <a:t>oblika</a:t>
            </a:r>
            <a:r>
              <a:rPr lang="en-US" dirty="0"/>
              <a:t> </a:t>
            </a:r>
            <a:r>
              <a:rPr lang="en-US"/>
              <a:t>hotela</a:t>
            </a:r>
          </a:p>
          <a:p>
            <a:pPr lvl="1">
              <a:lnSpc>
                <a:spcPct val="110000"/>
              </a:lnSpc>
              <a:buClr>
                <a:srgbClr val="000000"/>
              </a:buClr>
            </a:pPr>
            <a:r>
              <a:rPr lang="en-US"/>
              <a:t>Lijepilo</a:t>
            </a:r>
          </a:p>
          <a:p>
            <a:pPr lvl="1">
              <a:lnSpc>
                <a:spcPct val="110000"/>
              </a:lnSpc>
              <a:buClr>
                <a:srgbClr val="000000"/>
              </a:buClr>
            </a:pPr>
            <a:r>
              <a:rPr lang="en-US"/>
              <a:t>Šperploča</a:t>
            </a:r>
          </a:p>
          <a:p>
            <a:pPr lvl="1">
              <a:lnSpc>
                <a:spcPct val="110000"/>
              </a:lnSpc>
              <a:buClr>
                <a:srgbClr val="000000"/>
              </a:buClr>
            </a:pPr>
            <a:r>
              <a:rPr lang="en-US"/>
              <a:t>Boja</a:t>
            </a:r>
            <a:r>
              <a:rPr lang="en-US" dirty="0"/>
              <a:t> </a:t>
            </a:r>
            <a:r>
              <a:rPr lang="en-US"/>
              <a:t>na</a:t>
            </a:r>
            <a:r>
              <a:rPr lang="en-US" dirty="0"/>
              <a:t> </a:t>
            </a:r>
            <a:r>
              <a:rPr lang="en-US"/>
              <a:t>bazi</a:t>
            </a:r>
            <a:r>
              <a:rPr lang="en-US" dirty="0"/>
              <a:t> </a:t>
            </a:r>
            <a:r>
              <a:rPr lang="en-US"/>
              <a:t>vode</a:t>
            </a:r>
          </a:p>
          <a:p>
            <a:pPr lvl="1">
              <a:lnSpc>
                <a:spcPct val="110000"/>
              </a:lnSpc>
              <a:buClr>
                <a:srgbClr val="000000"/>
              </a:buClr>
            </a:pPr>
            <a:r>
              <a:rPr lang="en-US"/>
              <a:t>Materijali</a:t>
            </a:r>
            <a:r>
              <a:rPr lang="en-US" dirty="0"/>
              <a:t> za </a:t>
            </a:r>
            <a:r>
              <a:rPr lang="en-US"/>
              <a:t>ispunu</a:t>
            </a:r>
            <a:r>
              <a:rPr lang="en-US" dirty="0"/>
              <a:t> – </a:t>
            </a:r>
            <a:r>
              <a:rPr lang="en-US"/>
              <a:t>bambusi</a:t>
            </a:r>
            <a:r>
              <a:rPr lang="en-US" dirty="0"/>
              <a:t>, </a:t>
            </a:r>
            <a:r>
              <a:rPr lang="en-US"/>
              <a:t>češeri</a:t>
            </a:r>
            <a:r>
              <a:rPr lang="en-US" dirty="0"/>
              <a:t>, </a:t>
            </a:r>
            <a:r>
              <a:rPr lang="en-US"/>
              <a:t>kockice</a:t>
            </a:r>
            <a:r>
              <a:rPr lang="en-US" dirty="0"/>
              <a:t> od </a:t>
            </a:r>
            <a:r>
              <a:rPr lang="en-US"/>
              <a:t>drveta</a:t>
            </a:r>
            <a:r>
              <a:rPr lang="en-US" dirty="0"/>
              <a:t>, </a:t>
            </a:r>
            <a:r>
              <a:rPr lang="en-US"/>
              <a:t>grančice</a:t>
            </a:r>
            <a:r>
              <a:rPr lang="en-US" dirty="0"/>
              <a:t>...</a:t>
            </a:r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2861A9C-C970-4FFE-B67C-222B6F5732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1525" y="-2"/>
            <a:ext cx="81313" cy="6858002"/>
          </a:xfrm>
          <a:prstGeom prst="rect">
            <a:avLst/>
          </a:prstGeom>
          <a:gradFill flip="none" rotWithShape="1">
            <a:gsLst>
              <a:gs pos="84000">
                <a:srgbClr val="B5B5B5"/>
              </a:gs>
              <a:gs pos="60159">
                <a:srgbClr val="D5D5D5"/>
              </a:gs>
              <a:gs pos="50447">
                <a:srgbClr val="E6E6E6"/>
              </a:gs>
              <a:gs pos="44260">
                <a:srgbClr val="D5D5D5"/>
              </a:gs>
              <a:gs pos="15928">
                <a:srgbClr val="B5B5B5"/>
              </a:gs>
              <a:gs pos="7000">
                <a:srgbClr val="8A8A8A"/>
              </a:gs>
              <a:gs pos="0">
                <a:srgbClr val="BBBBBB"/>
              </a:gs>
              <a:gs pos="93000">
                <a:srgbClr val="8A8A8A"/>
              </a:gs>
              <a:gs pos="100000">
                <a:srgbClr val="BBBBB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A picture containing wooden&#10;&#10;Description automatically generated">
            <a:extLst>
              <a:ext uri="{FF2B5EF4-FFF2-40B4-BE49-F238E27FC236}">
                <a16:creationId xmlns:a16="http://schemas.microsoft.com/office/drawing/2014/main" id="{F87CD81D-499D-8E86-14AB-DDDC0B807E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756" r="2" b="2"/>
          <a:stretch/>
        </p:blipFill>
        <p:spPr>
          <a:xfrm>
            <a:off x="4712842" y="10"/>
            <a:ext cx="7479157" cy="685799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2FDF82E-EBD8-4EC5-AD10-CD9E70EE8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50"/>
          <a:stretch/>
        </p:blipFill>
        <p:spPr>
          <a:xfrm>
            <a:off x="4651242" y="0"/>
            <a:ext cx="75407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55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20EF05B-48CD-41DE-82FE-C25A5A300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2">
            <a:extLst>
              <a:ext uri="{FF2B5EF4-FFF2-40B4-BE49-F238E27FC236}">
                <a16:creationId xmlns:a16="http://schemas.microsoft.com/office/drawing/2014/main" id="{C9DFF8EB-B522-4773-B8CF-C10622C1F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1991" y="887150"/>
            <a:ext cx="4104281" cy="4940394"/>
          </a:xfrm>
          <a:prstGeom prst="roundRect">
            <a:avLst>
              <a:gd name="adj" fmla="val 4448"/>
            </a:avLst>
          </a:prstGeom>
          <a:solidFill>
            <a:srgbClr val="FFFFFF"/>
          </a:solidFill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</a:pPr>
            <a:endParaRPr lang="en-US" sz="3200" cap="all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6EBDFF1-994D-D6F5-4984-221A1E5B12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94" r="15642" b="-3"/>
          <a:stretch/>
        </p:blipFill>
        <p:spPr>
          <a:xfrm>
            <a:off x="7756448" y="1349992"/>
            <a:ext cx="3155366" cy="401471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EA99E25-F57B-4182-929C-D5A100153A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4688A06-3BEF-4A3A-111F-391F8A10F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618517"/>
            <a:ext cx="5910272" cy="1596177"/>
          </a:xfrm>
        </p:spPr>
        <p:txBody>
          <a:bodyPr>
            <a:normAutofit/>
          </a:bodyPr>
          <a:lstStyle/>
          <a:p>
            <a:r>
              <a:rPr lang="en-US" dirty="0">
                <a:ea typeface="+mj-lt"/>
                <a:cs typeface="+mj-lt"/>
              </a:rPr>
              <a:t>HOTEL ZA KUKCE – </a:t>
            </a:r>
            <a:r>
              <a:rPr lang="en-US" dirty="0" err="1">
                <a:ea typeface="+mj-lt"/>
                <a:cs typeface="+mj-lt"/>
              </a:rPr>
              <a:t>POSTUPAk</a:t>
            </a:r>
            <a:r>
              <a:rPr lang="en-US" dirty="0">
                <a:ea typeface="+mj-lt"/>
                <a:cs typeface="+mj-lt"/>
              </a:rPr>
              <a:t> IZRADE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07EDD-B184-7BB2-9FA4-CBBA9FAF2A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2367092"/>
            <a:ext cx="5910274" cy="3424107"/>
          </a:xfrm>
        </p:spPr>
        <p:txBody>
          <a:bodyPr>
            <a:normAutofit/>
          </a:bodyPr>
          <a:lstStyle/>
          <a:p>
            <a:r>
              <a:rPr lang="en-US" err="1"/>
              <a:t>Najprije</a:t>
            </a:r>
            <a:r>
              <a:rPr lang="en-US"/>
              <a:t> </a:t>
            </a:r>
            <a:r>
              <a:rPr lang="en-US" err="1"/>
              <a:t>izrežemo</a:t>
            </a:r>
            <a:r>
              <a:rPr lang="en-US"/>
              <a:t> </a:t>
            </a:r>
            <a:r>
              <a:rPr lang="en-US" err="1"/>
              <a:t>daščice</a:t>
            </a:r>
            <a:r>
              <a:rPr lang="en-US"/>
              <a:t> </a:t>
            </a:r>
            <a:r>
              <a:rPr lang="en-US" err="1"/>
              <a:t>kojima</a:t>
            </a:r>
            <a:r>
              <a:rPr lang="en-US"/>
              <a:t> </a:t>
            </a:r>
            <a:r>
              <a:rPr lang="en-US" err="1"/>
              <a:t>ćemo</a:t>
            </a:r>
            <a:r>
              <a:rPr lang="en-US"/>
              <a:t> </a:t>
            </a:r>
            <a:r>
              <a:rPr lang="en-US" err="1"/>
              <a:t>oblikovati</a:t>
            </a:r>
            <a:r>
              <a:rPr lang="en-US"/>
              <a:t> </a:t>
            </a:r>
            <a:r>
              <a:rPr lang="en-US" err="1"/>
              <a:t>izgled</a:t>
            </a:r>
            <a:r>
              <a:rPr lang="en-US"/>
              <a:t> </a:t>
            </a:r>
            <a:r>
              <a:rPr lang="en-US" err="1"/>
              <a:t>našeg</a:t>
            </a:r>
            <a:r>
              <a:rPr lang="en-US"/>
              <a:t> </a:t>
            </a:r>
            <a:r>
              <a:rPr lang="en-US" err="1"/>
              <a:t>hotela</a:t>
            </a:r>
            <a:endParaRPr lang="en-US" dirty="0" err="1"/>
          </a:p>
          <a:p>
            <a:pPr>
              <a:buClr>
                <a:srgbClr val="000000"/>
              </a:buClr>
            </a:pPr>
            <a:r>
              <a:rPr lang="en-US"/>
              <a:t>Mi </a:t>
            </a:r>
            <a:r>
              <a:rPr lang="en-US" err="1"/>
              <a:t>smo</a:t>
            </a:r>
            <a:r>
              <a:rPr lang="en-US"/>
              <a:t> </a:t>
            </a:r>
            <a:r>
              <a:rPr lang="en-US" err="1"/>
              <a:t>izabrali</a:t>
            </a:r>
            <a:r>
              <a:rPr lang="en-US"/>
              <a:t> </a:t>
            </a:r>
            <a:r>
              <a:rPr lang="en-US" err="1"/>
              <a:t>šesterokut</a:t>
            </a:r>
          </a:p>
        </p:txBody>
      </p:sp>
    </p:spTree>
    <p:extLst>
      <p:ext uri="{BB962C8B-B14F-4D97-AF65-F5344CB8AC3E}">
        <p14:creationId xmlns:p14="http://schemas.microsoft.com/office/powerpoint/2010/main" val="3142522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D4DD4CF-9732-4771-98FE-77886DC91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0917E639-5738-4605-929E-122219831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93C6B9-3B70-A2C7-0AD4-91643DF94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3" y="640831"/>
            <a:ext cx="3352128" cy="157386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ea typeface="+mj-lt"/>
                <a:cs typeface="+mj-lt"/>
              </a:rPr>
              <a:t>HOTEL ZA KUKCE – POSTUPA IZRADE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D1760-5AAD-E7AF-07FB-040ABFE83F7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3463" y="2367092"/>
            <a:ext cx="3352128" cy="38813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 err="1"/>
              <a:t>Daščice</a:t>
            </a:r>
            <a:r>
              <a:rPr lang="en-US" sz="1800" dirty="0"/>
              <a:t> </a:t>
            </a:r>
            <a:r>
              <a:rPr lang="en-US" sz="1800" dirty="0" err="1"/>
              <a:t>smo</a:t>
            </a:r>
            <a:r>
              <a:rPr lang="en-US" sz="1800" dirty="0"/>
              <a:t> </a:t>
            </a:r>
            <a:r>
              <a:rPr lang="en-US" sz="1800" dirty="0" err="1"/>
              <a:t>zalijepili</a:t>
            </a:r>
            <a:r>
              <a:rPr lang="en-US" sz="1800" dirty="0"/>
              <a:t> </a:t>
            </a:r>
            <a:r>
              <a:rPr lang="en-US" sz="1800" dirty="0" err="1"/>
              <a:t>lijepilom</a:t>
            </a:r>
            <a:r>
              <a:rPr lang="en-US" sz="1800" dirty="0"/>
              <a:t> za </a:t>
            </a:r>
            <a:r>
              <a:rPr lang="en-US" sz="1800" dirty="0" err="1"/>
              <a:t>drvo</a:t>
            </a:r>
            <a:r>
              <a:rPr lang="en-US" sz="1800" dirty="0"/>
              <a:t> I </a:t>
            </a:r>
            <a:r>
              <a:rPr lang="en-US" sz="1800" dirty="0" err="1"/>
              <a:t>dobili</a:t>
            </a:r>
            <a:r>
              <a:rPr lang="en-US" sz="1800" dirty="0"/>
              <a:t> </a:t>
            </a:r>
            <a:r>
              <a:rPr lang="en-US" sz="1800" dirty="0" err="1"/>
              <a:t>šesterokut</a:t>
            </a:r>
            <a:endParaRPr lang="en-US" sz="1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861A9C-C970-4FFE-B67C-222B6F5732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1525" y="-2"/>
            <a:ext cx="81313" cy="6858002"/>
          </a:xfrm>
          <a:prstGeom prst="rect">
            <a:avLst/>
          </a:prstGeom>
          <a:gradFill flip="none" rotWithShape="1">
            <a:gsLst>
              <a:gs pos="84000">
                <a:srgbClr val="B5B5B5"/>
              </a:gs>
              <a:gs pos="60159">
                <a:srgbClr val="D5D5D5"/>
              </a:gs>
              <a:gs pos="50447">
                <a:srgbClr val="E6E6E6"/>
              </a:gs>
              <a:gs pos="44260">
                <a:srgbClr val="D5D5D5"/>
              </a:gs>
              <a:gs pos="15928">
                <a:srgbClr val="B5B5B5"/>
              </a:gs>
              <a:gs pos="7000">
                <a:srgbClr val="8A8A8A"/>
              </a:gs>
              <a:gs pos="0">
                <a:srgbClr val="BBBBBB"/>
              </a:gs>
              <a:gs pos="93000">
                <a:srgbClr val="8A8A8A"/>
              </a:gs>
              <a:gs pos="100000">
                <a:srgbClr val="BBBBB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building, wooden&#10;&#10;Description automatically generated">
            <a:extLst>
              <a:ext uri="{FF2B5EF4-FFF2-40B4-BE49-F238E27FC236}">
                <a16:creationId xmlns:a16="http://schemas.microsoft.com/office/drawing/2014/main" id="{7A1A1C2C-E0F3-92EB-959B-54CA2CB74A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323" r="-2" b="6274"/>
          <a:stretch/>
        </p:blipFill>
        <p:spPr>
          <a:xfrm>
            <a:off x="4712842" y="10"/>
            <a:ext cx="7479157" cy="685799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2FDF82E-EBD8-4EC5-AD10-CD9E70EE8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50"/>
          <a:stretch/>
        </p:blipFill>
        <p:spPr>
          <a:xfrm>
            <a:off x="4651242" y="0"/>
            <a:ext cx="75407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859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446F2B05-D14A-46C1-B94D-81BAFA34CA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, stationary, box, container&#10;&#10;Description automatically generated">
            <a:extLst>
              <a:ext uri="{FF2B5EF4-FFF2-40B4-BE49-F238E27FC236}">
                <a16:creationId xmlns:a16="http://schemas.microsoft.com/office/drawing/2014/main" id="{B88F4FED-B38C-D6BD-D85B-FC7501A33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7937" y="834438"/>
            <a:ext cx="3080348" cy="5220929"/>
          </a:xfrm>
          <a:prstGeom prst="rect">
            <a:avLst/>
          </a:prstGeom>
        </p:spPr>
      </p:pic>
      <p:pic>
        <p:nvPicPr>
          <p:cNvPr id="18" name="Picture 10">
            <a:extLst>
              <a:ext uri="{FF2B5EF4-FFF2-40B4-BE49-F238E27FC236}">
                <a16:creationId xmlns:a16="http://schemas.microsoft.com/office/drawing/2014/main" id="{DC21F734-A85A-4FEA-8CB8-6C72B8195C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7C8FC-F740-810B-FFB9-93F471F6EDE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54065" y="2367092"/>
            <a:ext cx="5855415" cy="38474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šperploče</a:t>
            </a:r>
            <a:r>
              <a:rPr lang="en-US" dirty="0"/>
              <a:t> </a:t>
            </a:r>
            <a:r>
              <a:rPr lang="en-US" dirty="0" err="1"/>
              <a:t>smo</a:t>
            </a:r>
            <a:r>
              <a:rPr lang="en-US" dirty="0"/>
              <a:t> </a:t>
            </a:r>
            <a:r>
              <a:rPr lang="en-US" dirty="0" err="1"/>
              <a:t>izrezali</a:t>
            </a:r>
            <a:r>
              <a:rPr lang="en-US" dirty="0"/>
              <a:t> </a:t>
            </a:r>
            <a:r>
              <a:rPr lang="en-US" dirty="0" err="1"/>
              <a:t>stražnju</a:t>
            </a:r>
            <a:r>
              <a:rPr lang="en-US" dirty="0"/>
              <a:t> </a:t>
            </a:r>
            <a:r>
              <a:rPr lang="en-US" dirty="0" err="1"/>
              <a:t>stranu</a:t>
            </a:r>
            <a:r>
              <a:rPr lang="en-US" dirty="0"/>
              <a:t> </a:t>
            </a:r>
            <a:r>
              <a:rPr lang="en-US" dirty="0" err="1"/>
              <a:t>šesterokuta</a:t>
            </a:r>
            <a:r>
              <a:rPr lang="en-US" dirty="0"/>
              <a:t> 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9BAEA6-7C04-84E1-8E41-DD33D2A4A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064" y="618517"/>
            <a:ext cx="5855416" cy="1596177"/>
          </a:xfrm>
        </p:spPr>
        <p:txBody>
          <a:bodyPr>
            <a:normAutofit/>
          </a:bodyPr>
          <a:lstStyle/>
          <a:p>
            <a:r>
              <a:rPr lang="en-US" dirty="0">
                <a:ea typeface="+mj-lt"/>
                <a:cs typeface="+mj-lt"/>
              </a:rPr>
              <a:t>HOTEL ZA KUKCE – </a:t>
            </a:r>
            <a:r>
              <a:rPr lang="en-US" dirty="0" err="1">
                <a:ea typeface="+mj-lt"/>
                <a:cs typeface="+mj-lt"/>
              </a:rPr>
              <a:t>POSTUPAk</a:t>
            </a:r>
            <a:r>
              <a:rPr lang="en-US" dirty="0">
                <a:ea typeface="+mj-lt"/>
                <a:cs typeface="+mj-lt"/>
              </a:rPr>
              <a:t> IZRADE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859062"/>
      </p:ext>
    </p:extLst>
  </p:cSld>
  <p:clrMapOvr>
    <a:masterClrMapping/>
  </p:clrMapOvr>
</p:sld>
</file>

<file path=ppt/theme/theme1.xml><?xml version="1.0" encoding="utf-8"?>
<a:theme xmlns:a="http://schemas.openxmlformats.org/drawingml/2006/main" name="Kapljic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0</TotalTime>
  <Words>84</Words>
  <Application>Microsoft Office PowerPoint</Application>
  <PresentationFormat>Široki zaslon</PresentationFormat>
  <Paragraphs>21</Paragraphs>
  <Slides>7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Calibri</vt:lpstr>
      <vt:lpstr>Tw Cen MT</vt:lpstr>
      <vt:lpstr>Kapljica</vt:lpstr>
      <vt:lpstr>HOTEL ZA KUKCE</vt:lpstr>
      <vt:lpstr>HOTEL ZA KUKCE – POSTUPAk IZRADE</vt:lpstr>
      <vt:lpstr>HOTEL ZA KUKCE – POSTUPAk IZRADE</vt:lpstr>
      <vt:lpstr>HOTEL ZA KUKCE – POSTUPAk IZRADE</vt:lpstr>
      <vt:lpstr>HOTEL ZA KUKCE – POSTUPAk IZRADE</vt:lpstr>
      <vt:lpstr>HOTEL ZA KUKCE – POSTUPA IZRADE</vt:lpstr>
      <vt:lpstr>HOTEL ZA KUKCE – POSTUPAk IZRADE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Goran Kolarić</cp:lastModifiedBy>
  <cp:revision>83</cp:revision>
  <dcterms:created xsi:type="dcterms:W3CDTF">2022-05-18T13:14:30Z</dcterms:created>
  <dcterms:modified xsi:type="dcterms:W3CDTF">2022-05-18T13:35:50Z</dcterms:modified>
</cp:coreProperties>
</file>