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4" r:id="rId5"/>
    <p:sldId id="262" r:id="rId6"/>
    <p:sldId id="263" r:id="rId7"/>
    <p:sldId id="273" r:id="rId8"/>
    <p:sldId id="264" r:id="rId9"/>
    <p:sldId id="267" r:id="rId10"/>
    <p:sldId id="269" r:id="rId11"/>
    <p:sldId id="270" r:id="rId12"/>
    <p:sldId id="268" r:id="rId13"/>
    <p:sldId id="271" r:id="rId14"/>
    <p:sldId id="260" r:id="rId15"/>
    <p:sldId id="265" r:id="rId16"/>
    <p:sldId id="266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5A8BA7-D716-47F1-A4AB-CFCB44BF4BB6}" type="datetimeFigureOut">
              <a:rPr lang="hr-HR" smtClean="0"/>
              <a:pPr/>
              <a:t>15.10.2014.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B5262E-8891-4898-8B52-DD02681734A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/>
              <a:t>Čudesni svijet GLJIVa 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3366"/>
                </a:solidFill>
              </a:rPr>
              <a:t>Priroda u 6.a,6.b,6.c </a:t>
            </a:r>
            <a:r>
              <a:rPr lang="hr-HR" dirty="0" smtClean="0">
                <a:solidFill>
                  <a:srgbClr val="003366"/>
                </a:solidFill>
              </a:rPr>
              <a:t>- 15.10.2014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979712" y="3212976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Gljivarsko društvo SMRČAK Čakovec</a:t>
            </a:r>
          </a:p>
          <a:p>
            <a:endParaRPr lang="hr-HR" sz="2800" dirty="0"/>
          </a:p>
          <a:p>
            <a:pPr algn="ctr"/>
            <a:r>
              <a:rPr lang="hr-HR" sz="2800" dirty="0" smtClean="0"/>
              <a:t>g. Vladimir </a:t>
            </a:r>
            <a:r>
              <a:rPr lang="hr-HR" sz="2800" dirty="0" err="1" smtClean="0"/>
              <a:t>Mislović</a:t>
            </a:r>
            <a:endParaRPr lang="hr-HR" sz="28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3" descr="IMG_51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5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51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51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51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MG_5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2107"/>
            <a:ext cx="3851920" cy="5135893"/>
          </a:xfrm>
          <a:prstGeom prst="rect">
            <a:avLst/>
          </a:prstGeom>
        </p:spPr>
      </p:pic>
      <p:pic>
        <p:nvPicPr>
          <p:cNvPr id="6" name="Slika 5" descr="IMG_5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76672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51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04664"/>
            <a:ext cx="3826520" cy="5102027"/>
          </a:xfrm>
        </p:spPr>
      </p:pic>
      <p:pic>
        <p:nvPicPr>
          <p:cNvPr id="6" name="Rezervirano mjesto sadržaja 3" descr="IMG_5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1403"/>
            <a:ext cx="4032448" cy="5376597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Predavanje g. </a:t>
            </a:r>
            <a:r>
              <a:rPr lang="hr-HR" sz="2800" dirty="0" err="1" smtClean="0"/>
              <a:t>Mislović</a:t>
            </a:r>
            <a:r>
              <a:rPr lang="hr-HR" sz="2800" dirty="0" smtClean="0"/>
              <a:t> Vladimira, GD SMRČAK Čakovec</a:t>
            </a:r>
            <a:endParaRPr lang="hr-HR" sz="2800" dirty="0"/>
          </a:p>
        </p:txBody>
      </p:sp>
      <p:pic>
        <p:nvPicPr>
          <p:cNvPr id="4" name="Rezervirano mjesto sadržaja 3" descr="IMG_51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394472" cy="4525963"/>
          </a:xfrm>
        </p:spPr>
      </p:pic>
      <p:pic>
        <p:nvPicPr>
          <p:cNvPr id="5" name="Rezervirano mjesto sadržaja 3" descr="IMG_5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708920"/>
            <a:ext cx="5184576" cy="3888432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Što smo naučili?</a:t>
            </a:r>
            <a:endParaRPr lang="hr-HR" sz="36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Poznato oko 611 000 vrsta gljiva (511 000 vrsta nižih gljiva i 100 000 vrsta viših gljiva).</a:t>
            </a:r>
          </a:p>
          <a:p>
            <a:r>
              <a:rPr lang="hr-HR" dirty="0" smtClean="0"/>
              <a:t>Postoje jestive, nejestive i otrovne vrste gljiva.</a:t>
            </a:r>
          </a:p>
          <a:p>
            <a:r>
              <a:rPr lang="hr-HR" dirty="0" smtClean="0"/>
              <a:t>Postoje ljekovite vrste gljiva (penicilin!)</a:t>
            </a:r>
          </a:p>
          <a:p>
            <a:r>
              <a:rPr lang="hr-HR" dirty="0" smtClean="0"/>
              <a:t>Razlikujemo </a:t>
            </a:r>
            <a:r>
              <a:rPr lang="hr-HR" dirty="0" err="1" smtClean="0"/>
              <a:t>tzv</a:t>
            </a:r>
            <a:r>
              <a:rPr lang="hr-HR" dirty="0" smtClean="0"/>
              <a:t>. lističarke, </a:t>
            </a:r>
            <a:r>
              <a:rPr lang="hr-HR" dirty="0" err="1" smtClean="0"/>
              <a:t>rupičarke</a:t>
            </a:r>
            <a:r>
              <a:rPr lang="hr-HR" dirty="0" smtClean="0"/>
              <a:t>, </a:t>
            </a:r>
            <a:r>
              <a:rPr lang="hr-HR" dirty="0" err="1" smtClean="0"/>
              <a:t>igličarke</a:t>
            </a:r>
            <a:r>
              <a:rPr lang="hr-HR" dirty="0" smtClean="0"/>
              <a:t>.</a:t>
            </a:r>
          </a:p>
          <a:p>
            <a:r>
              <a:rPr lang="hr-HR" dirty="0" smtClean="0"/>
              <a:t>MIKORIZA – zajednica gljiva i biljaka (borov vrganj, tartufi …)</a:t>
            </a:r>
          </a:p>
          <a:p>
            <a:r>
              <a:rPr lang="hr-HR" dirty="0" smtClean="0"/>
              <a:t>Gljive se beru u košare, nožićem.</a:t>
            </a:r>
          </a:p>
          <a:p>
            <a:r>
              <a:rPr lang="hr-HR" dirty="0" smtClean="0"/>
              <a:t>Treba paziti na zaštićene vrste.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Konzumacija gljiva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495800"/>
          </a:xfrm>
        </p:spPr>
        <p:txBody>
          <a:bodyPr/>
          <a:lstStyle/>
          <a:p>
            <a:r>
              <a:rPr lang="hr-HR" dirty="0" smtClean="0"/>
              <a:t>Gljive se ne peru, čiste se četkicom.</a:t>
            </a:r>
          </a:p>
          <a:p>
            <a:r>
              <a:rPr lang="hr-HR" dirty="0" smtClean="0"/>
              <a:t>Neke se vrste mogu jesti sirove, neke pirjane, kuhane, pečene ili pohane.</a:t>
            </a:r>
          </a:p>
          <a:p>
            <a:r>
              <a:rPr lang="hr-HR" dirty="0" smtClean="0"/>
              <a:t>Najbolje ih je pripremati na maslacu.</a:t>
            </a:r>
          </a:p>
          <a:p>
            <a:r>
              <a:rPr lang="hr-HR" dirty="0" smtClean="0"/>
              <a:t>Gljive se mogu smrznuti, ukiseliti, sušiti.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C00000"/>
                </a:solidFill>
              </a:rPr>
              <a:t>Gljive valja dobro poznavati, neznanje se skupo plaća – životom!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51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3960440" cy="5280587"/>
          </a:xfrm>
        </p:spPr>
      </p:pic>
      <p:pic>
        <p:nvPicPr>
          <p:cNvPr id="5" name="Slika 4" descr="IMG_5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2976"/>
            <a:ext cx="4283968" cy="3212976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IMG_51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52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51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IMG_51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</TotalTime>
  <Words>155</Words>
  <Application>Microsoft Office PowerPoint</Application>
  <PresentationFormat>Prikaz na zaslonu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Medijan</vt:lpstr>
      <vt:lpstr>Čudesni svijet GLJIVa </vt:lpstr>
      <vt:lpstr>Predavanje g. Mislović Vladimira, GD SMRČAK Čakovec</vt:lpstr>
      <vt:lpstr>Što smo naučili?</vt:lpstr>
      <vt:lpstr>Konzumacija gljiva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GLJIVE MOJEG KRAJA</dc:title>
  <dc:creator>Sanja</dc:creator>
  <cp:lastModifiedBy>Sanja</cp:lastModifiedBy>
  <cp:revision>13</cp:revision>
  <dcterms:created xsi:type="dcterms:W3CDTF">2014-10-15T18:39:08Z</dcterms:created>
  <dcterms:modified xsi:type="dcterms:W3CDTF">2014-10-15T19:49:52Z</dcterms:modified>
</cp:coreProperties>
</file>